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1436" y="25401"/>
            <a:ext cx="2432828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2024/2/10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3174762" y="188006"/>
            <a:ext cx="5374878" cy="66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8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8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二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月十日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2606875" y="1418294"/>
            <a:ext cx="8731684" cy="4041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第十九課      金魚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抄寫：第十九課      金魚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許多    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金魚    3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還有    4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黑色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spcAft>
                <a:spcPts val="600"/>
              </a:spcAft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 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牠們    6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游來游去    7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有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趣   8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養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C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作業：完成第1</a:t>
            </a: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9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 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默書：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（2月1</a:t>
            </a:r>
            <a:r>
              <a:rPr lang="nl-NL" altLang="zh-TW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7</a:t>
            </a:r>
            <a:r>
              <a:rPr lang="zh-TW" altLang="en-US" sz="20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日）</a:t>
            </a:r>
            <a:endParaRPr lang="nl-NL" altLang="zh-TW" sz="20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參加   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一輛    3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玩具車   4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唱歌   5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蛋糕    6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許多 </a:t>
            </a:r>
            <a:endParaRPr lang="nl-NL" altLang="zh-TW" sz="2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7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金魚  8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白色    9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黑色    10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牠們   11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游來游去   12</a:t>
            </a:r>
            <a:r>
              <a:rPr lang="nl-NL" altLang="zh-TW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0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有</a:t>
            </a:r>
            <a:r>
              <a:rPr lang="zh-TW" altLang="en-US" sz="2000" dirty="0">
                <a:latin typeface="DFKai-SB" panose="03000509000000000000" pitchFamily="65" charset="-120"/>
                <a:ea typeface="DFKai-SB" panose="03000509000000000000" pitchFamily="65" charset="-120"/>
              </a:rPr>
              <a:t>趣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32C12BF-0627-4638-B8D6-67F7FE2AB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7" y="0"/>
            <a:ext cx="121569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129</Words>
  <Application>Microsoft Office PowerPoint</Application>
  <PresentationFormat>寬螢幕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DFKai-SB</vt:lpstr>
      <vt:lpstr>FZZhongKai-B08</vt:lpstr>
      <vt:lpstr>新細明體</vt:lpstr>
      <vt:lpstr>新細明體</vt:lpstr>
      <vt:lpstr>華康中楷體</vt:lpstr>
      <vt:lpstr>Arial</vt:lpstr>
      <vt:lpstr>Calibri</vt:lpstr>
      <vt:lpstr>Calibri Light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57</cp:revision>
  <dcterms:created xsi:type="dcterms:W3CDTF">2021-09-27T08:40:27Z</dcterms:created>
  <dcterms:modified xsi:type="dcterms:W3CDTF">2024-02-10T16:02:10Z</dcterms:modified>
</cp:coreProperties>
</file>